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80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8" r:id="rId23"/>
    <p:sldId id="276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672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ED91F-AEBB-411F-AEA3-D9BB93571F22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D81DC-029B-4CD5-B389-9A2B242629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759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D81DC-029B-4CD5-B389-9A2B242629A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30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44589EF-C386-41EC-9A8B-B98BF8C79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6FA87CE-902A-46A6-8026-9A227AD41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1CDF829-17E6-4B9D-B2C2-606761A3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A85A40A-359E-4CF7-9DA5-608CA6ED4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6E134B2-343C-427A-893F-9F0342D6F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328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CC148B-F19F-4A44-9E72-C4C12E630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EB4BEFA-4795-4E09-8F98-E7CB2469B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A33AFB1-9267-48FC-AE4B-DEEC58F12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99154C7-41CD-43F9-BCE6-611A30678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6D232F0-456F-4C85-AB56-9C54E414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922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46F3D3E7-4DEC-4560-8B53-A9533B713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A0BB69BF-5498-4E55-BB95-ECDDEB0360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83060C8-530F-4756-B8A5-851E4524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54C4443-B6F4-4E8B-B352-B2F4FF51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BF8C4F07-F66B-489B-AF5A-88EE7363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80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4BFA98-DBEB-424C-B773-00179AC26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3DA2761-E66E-4E11-8799-900604F63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B9A0BDC-F190-488A-804C-41DFB39A0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05DC5F2-DC6E-43E0-9C04-833413E8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F6F2E69-1B3F-47E7-9F8F-54FB4100C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16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8373960-A7C4-4727-9FED-AF8E2EA9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69D8118-298E-4FD6-9BA9-BA4EE36BC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8CDA5F5-25FC-44F1-9694-1EEF66995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991943B-8B3E-41AF-B65B-4947837D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AD2C6C6-A121-400B-8577-FE28795E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24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683B008-53F0-489A-8830-F212AF76F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6A69892-3DB7-4E9A-8167-4534FED2E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D1C75FD-EF80-4F2E-86FA-0B877E751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AF1951A-3C2E-456C-B84F-CE98386B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ECA3176-E2E6-444D-9C5D-03EAF5D85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A3D06C2-3ADE-4554-BAC1-E92C55DF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61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F694CA7-CD61-4A6B-BC8D-059BDFDA5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3F2A53D-1B22-4657-A8DD-B398F99F3D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A03A2882-C70F-4122-9D9D-AD2408FB4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0FF8F362-8270-468A-9F69-B5CF5EDCC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F3E97B19-44DC-4445-8018-1D10F5966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8E1FF201-5C36-4969-8A52-0B0F3ED0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4EF77AB-BDF3-4263-A602-F69D8AAD2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A7E257D-1A54-4DDB-80BF-00B95868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96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B9784FB-002C-461D-AAC4-283B7CCC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899A3503-D788-4294-8A38-98993913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0C5E805-E421-4ED4-819C-B4257118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FDC6382-3C68-4C38-8884-CD0AD184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90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079153C6-925B-4E03-89FA-78F739ED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AC2BF01-B4CC-4ED6-8521-D82848A0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E903B96B-3232-4C45-87D6-47C43306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1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28AB6F0-DF62-4A6D-8B38-F254C611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32183AF-F915-4FE6-AD2D-B7AA1A707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2B9F5E9-D916-490C-A30A-D79BF127F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82379D0A-414C-442E-89A9-9EE40273D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E77498F-CDCB-4072-B6D5-6F29FAE11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F89D229-E4BE-4F0F-A4BF-AB42DF251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42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A21D58F-953A-43E1-B168-0420504F2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07DB3B08-37A8-4E74-8E1C-3CDF70B28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48FE41AD-4F4C-49D7-969A-2D3CA7FC8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F71639A-2B6D-4F6E-9AAA-ED3430E8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620B4EC0-067C-4DF5-A413-47282A26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968B801-973D-4B97-90D7-A7DB9116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41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FC03B1C9-5569-4DCE-886E-5875D8B1E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9FC4B42-9D1D-4F45-9016-AD257F653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0EBD698-6A7E-497C-91B7-43273543D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2180-A740-46EB-8086-507B9D7DC50A}" type="datetimeFigureOut">
              <a:rPr lang="it-IT" smtClean="0"/>
              <a:t>24/05/20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23D461E-915D-4F50-BA75-40C4373F2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A33D8D0-0CCB-4463-AC8E-8CFBA08FF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F27B3-6485-41DA-9C90-2FD67A096A1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16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5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5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5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5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5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5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5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5" Type="http://schemas.openxmlformats.org/officeDocument/2006/relationships/image" Target="../media/image2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jp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0.jpeg"/><Relationship Id="rId6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27F93D8-7349-4C1B-BE9E-1AEAAB098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D023AED-951C-48E8-8129-C8D866615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818">
        <p14:conveyor dir="l"/>
      </p:transition>
    </mc:Choice>
    <mc:Fallback xmlns="">
      <p:transition spd="slow" advTm="13818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D2B5A2F-3C34-4FB8-A185-F81C69706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639" y="-43494"/>
            <a:ext cx="5014722" cy="69014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62C60A9-F614-45DF-A593-C91BED288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2127">
        <p14:prism/>
      </p:transition>
    </mc:Choice>
    <mc:Fallback xmlns="">
      <p:transition spd="slow" advTm="3212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456F683-04D5-4897-B537-5B5FE83D5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66" y="-264695"/>
            <a:ext cx="6792468" cy="93484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5BBA0FD-18AD-40D7-BF8B-75B22B33C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4814">
        <p14:honeycomb/>
      </p:transition>
    </mc:Choice>
    <mc:Fallback xmlns="">
      <p:transition spd="slow" advTm="1481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192AFBA-6600-4F4E-826D-D10F53C30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00" y="-56758"/>
            <a:ext cx="5062600" cy="69715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34F9C7C-221C-4EDB-9099-8971019C2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3782">
        <p14:glitter pattern="hexagon"/>
      </p:transition>
    </mc:Choice>
    <mc:Fallback xmlns="">
      <p:transition spd="slow" advTm="1378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E62C109-1757-48D6-B940-48FD66877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2995" cy="69419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26ACC12B-C604-4241-B19D-E13AFB942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69" y="0"/>
            <a:ext cx="4974336" cy="684580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374577B-3A1C-49EC-9642-7442D827E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20831"/>
      </p:ext>
    </p:extLst>
  </p:cSld>
  <p:clrMapOvr>
    <a:masterClrMapping/>
  </p:clrMapOvr>
  <p:transition xmlns:p14="http://schemas.microsoft.com/office/powerpoint/2010/main" spd="slow" advTm="4841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7467AF6-6AEC-4C4B-9F4A-93375E2C9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473" y="-240631"/>
            <a:ext cx="5821780" cy="80130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4BCAF65-ED43-4C6B-A544-FCCB7AAC1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8975">
        <p14:warp dir="in"/>
      </p:transition>
    </mc:Choice>
    <mc:Fallback xmlns="">
      <p:transition spd="slow" advTm="897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E95E766-FA73-42B9-B205-0183281E7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64" y="0"/>
            <a:ext cx="4930471" cy="678805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D09CD7C-BEB3-4FD4-ADA4-FF7CF0DE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38917"/>
      </p:ext>
    </p:extLst>
  </p:cSld>
  <p:clrMapOvr>
    <a:masterClrMapping/>
  </p:clrMapOvr>
  <p:transition xmlns:p14="http://schemas.microsoft.com/office/powerpoint/2010/main" spd="slow" advTm="35146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1AAEE51-807E-4D64-AF08-4E5B90C95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78" y="-449821"/>
            <a:ext cx="6785811" cy="1027252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0553B4D-E9CA-49B4-9798-E7997025D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85698"/>
      </p:ext>
    </p:extLst>
  </p:cSld>
  <p:clrMapOvr>
    <a:masterClrMapping/>
  </p:clrMapOvr>
  <p:transition xmlns:p14="http://schemas.microsoft.com/office/powerpoint/2010/main" spd="slow" advTm="28052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5439FED-DCE6-4BC2-AB66-E4C76839D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8" y="-520246"/>
            <a:ext cx="9239371" cy="127119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734A8D5-B64D-40FE-A60A-7E03C471F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5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73">
        <p:split orient="vert"/>
      </p:transition>
    </mc:Choice>
    <mc:Fallback xmlns="">
      <p:transition spd="slow" advTm="12473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B6D55A3-B0BF-49A5-A535-9EA116F7A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1" y="-226"/>
            <a:ext cx="4981847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79495589-EABE-4BDF-89D2-55CE875B15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22" y="0"/>
            <a:ext cx="4678427" cy="64391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17D1EC3F-40C9-42D2-A198-C39779612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18" y="369373"/>
            <a:ext cx="4408932" cy="60695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EB5637E1-245D-48DC-BAF4-284A1CE1E9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66468"/>
      </p:ext>
    </p:extLst>
  </p:cSld>
  <p:clrMapOvr>
    <a:masterClrMapping/>
  </p:clrMapOvr>
  <p:transition xmlns:p14="http://schemas.microsoft.com/office/powerpoint/2010/main" spd="slow" advTm="47211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BB9CD79-D846-4168-BED6-25D15DE33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6" y="0"/>
            <a:ext cx="5442204" cy="74932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3D134D2-7D9C-4FDA-B72C-7B13960EB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85610"/>
      </p:ext>
    </p:extLst>
  </p:cSld>
  <p:clrMapOvr>
    <a:masterClrMapping/>
  </p:clrMapOvr>
  <p:transition xmlns:p14="http://schemas.microsoft.com/office/powerpoint/2010/main" spd="slow" advTm="22508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B656D8F-C8F5-42CB-BB9B-FEB179DB9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3" y="-553188"/>
            <a:ext cx="10254473" cy="741118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5E47B5C-22ED-41D9-9E74-C86A2BF94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8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1">
        <p:fade/>
      </p:transition>
    </mc:Choice>
    <mc:Fallback xmlns="">
      <p:transition spd="med" advTm="1521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88562C2-EFD7-4E1E-A71F-E2B52D550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07" y="0"/>
            <a:ext cx="4982686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1F4DED3-1FE3-4542-88A5-E3923E569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082">
        <p14:ripple/>
      </p:transition>
    </mc:Choice>
    <mc:Fallback xmlns="">
      <p:transition spd="slow" advTm="31082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DA0EBCE-97A5-448C-B87F-DF34251D4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99793" y="-2652296"/>
            <a:ext cx="9040063" cy="124396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17EC324-0190-4FDE-A02C-629E2E8B8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805">
        <p14:prism isInverted="1"/>
      </p:transition>
    </mc:Choice>
    <mc:Fallback xmlns="">
      <p:transition spd="slow" advTm="8805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0395D8E-F565-4557-9F24-F94866EF5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206" y="-514350"/>
            <a:ext cx="6631587" cy="91249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730ABCF-6CFA-4664-BC54-F1BA34A35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2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576">
        <p14:prism isInverted="1"/>
      </p:transition>
    </mc:Choice>
    <mc:Fallback xmlns="">
      <p:transition spd="slow" advTm="4157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528A6B8-F527-4D7D-8821-437D02CC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3" y="-553188"/>
            <a:ext cx="10254473" cy="74111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C13BD67F-A049-4EB4-A210-BA0B43E78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4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9401">
        <p14:flip dir="r"/>
      </p:transition>
    </mc:Choice>
    <mc:Fallback xmlns="">
      <p:transition spd="slow" advTm="940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D55F039-B30F-4544-8EB3-715F660E2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683"/>
            <a:ext cx="12192000" cy="45526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61D715E-01CA-47AA-800C-3D60F98E9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426">
        <p14:vortex dir="r"/>
      </p:transition>
    </mc:Choice>
    <mc:Fallback xmlns="">
      <p:transition spd="slow" advTm="15426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esa di San Vitale - Ceggia - Visit Italy">
            <a:extLst>
              <a:ext uri="{FF2B5EF4-FFF2-40B4-BE49-F238E27FC236}">
                <a16:creationId xmlns:a16="http://schemas.microsoft.com/office/drawing/2014/main" xmlns="" id="{F272738F-FB76-463F-83E0-B75A93C23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9" y="-520247"/>
            <a:ext cx="11869322" cy="789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D778B04-D03C-4EA9-8C9D-19F8AA00A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96074"/>
      </p:ext>
    </p:extLst>
  </p:cSld>
  <p:clrMapOvr>
    <a:masterClrMapping/>
  </p:clrMapOvr>
  <p:transition xmlns:p14="http://schemas.microsoft.com/office/powerpoint/2010/main" spd="slow" advTm="3981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DB79EAC-73EE-4702-9547-7A4DC924D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00" y="171450"/>
            <a:ext cx="5386057" cy="65151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6450F91-9F99-4DC3-B09D-1B763C2C6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1694">
        <p14:switch dir="r"/>
      </p:transition>
    </mc:Choice>
    <mc:Fallback xmlns="">
      <p:transition spd="slow" advTm="1169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74ABA7B-21D8-48F9-A452-0274D7336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7" y="-3467359"/>
            <a:ext cx="11473646" cy="137927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3D700F8-82B2-4E0A-B54D-D1C623614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03807"/>
      </p:ext>
    </p:extLst>
  </p:cSld>
  <p:clrMapOvr>
    <a:masterClrMapping/>
  </p:clrMapOvr>
  <p:transition xmlns:p14="http://schemas.microsoft.com/office/powerpoint/2010/main" spd="slow" advTm="36995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B8EB702-099E-4466-B9DB-826C4B8EC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2" y="0"/>
            <a:ext cx="7217229" cy="99369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F7BAFB9-97EF-40B5-BFDF-A5F038C0D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18" y="0"/>
            <a:ext cx="5198582" cy="71609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4183C9C-2F97-49BD-9437-993B11ACC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82170"/>
      </p:ext>
    </p:extLst>
  </p:cSld>
  <p:clrMapOvr>
    <a:masterClrMapping/>
  </p:clrMapOvr>
  <p:transition xmlns:p14="http://schemas.microsoft.com/office/powerpoint/2010/main" spd="slow" advTm="5832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BB0903B-7BFC-45C9-9BAA-DD4782588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63" y="-339933"/>
            <a:ext cx="6102488" cy="84010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099D3FD-C29A-4217-8817-F062021AE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8437"/>
      </p:ext>
    </p:extLst>
  </p:cSld>
  <p:clrMapOvr>
    <a:masterClrMapping/>
  </p:clrMapOvr>
  <p:transition xmlns:p14="http://schemas.microsoft.com/office/powerpoint/2010/main" spd="slow" advTm="24619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39840A1-3257-477F-8274-9849E5758C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" y="-439764"/>
            <a:ext cx="5618980" cy="77375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0C51EAB1-A29D-40CE-BBAC-A61FD94D3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60" y="-195732"/>
            <a:ext cx="5829223" cy="801965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F544C59-A04B-4F0E-9F26-45D1E45C6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65753"/>
      </p:ext>
    </p:extLst>
  </p:cSld>
  <p:clrMapOvr>
    <a:masterClrMapping/>
  </p:clrMapOvr>
  <p:transition xmlns:p14="http://schemas.microsoft.com/office/powerpoint/2010/main" spd="slow" advTm="42903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</Words>
  <Application>Microsoft Macintosh PowerPoint</Application>
  <PresentationFormat>Custom</PresentationFormat>
  <Paragraphs>1</Paragraphs>
  <Slides>23</Slides>
  <Notes>1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 Manzato</dc:creator>
  <cp:lastModifiedBy>mac</cp:lastModifiedBy>
  <cp:revision>15</cp:revision>
  <cp:lastPrinted>2020-05-22T19:02:10Z</cp:lastPrinted>
  <dcterms:created xsi:type="dcterms:W3CDTF">2020-05-22T18:25:40Z</dcterms:created>
  <dcterms:modified xsi:type="dcterms:W3CDTF">2020-05-23T22:07:29Z</dcterms:modified>
</cp:coreProperties>
</file>