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65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99" d="100"/>
          <a:sy n="99" d="100"/>
        </p:scale>
        <p:origin x="67" y="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A472-A1DF-4DF5-ACEF-824B0A7CF1AE}" type="datetimeFigureOut">
              <a:rPr lang="it-IT" smtClean="0"/>
              <a:t>22/05/2020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9D77094-4273-45BB-82D6-C1FD3CA08A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2648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A472-A1DF-4DF5-ACEF-824B0A7CF1AE}" type="datetimeFigureOut">
              <a:rPr lang="it-IT" smtClean="0"/>
              <a:t>22/05/2020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9D77094-4273-45BB-82D6-C1FD3CA08A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3607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A472-A1DF-4DF5-ACEF-824B0A7CF1AE}" type="datetimeFigureOut">
              <a:rPr lang="it-IT" smtClean="0"/>
              <a:t>22/05/2020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9D77094-4273-45BB-82D6-C1FD3CA08A45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8870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A472-A1DF-4DF5-ACEF-824B0A7CF1AE}" type="datetimeFigureOut">
              <a:rPr lang="it-IT" smtClean="0"/>
              <a:t>22/05/2020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9D77094-4273-45BB-82D6-C1FD3CA08A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7989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A472-A1DF-4DF5-ACEF-824B0A7CF1AE}" type="datetimeFigureOut">
              <a:rPr lang="it-IT" smtClean="0"/>
              <a:t>22/05/2020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9D77094-4273-45BB-82D6-C1FD3CA08A45}" type="slidenum">
              <a:rPr lang="it-IT" smtClean="0"/>
              <a:t>‹N›</a:t>
            </a:fld>
            <a:endParaRPr lang="it-IT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6141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A472-A1DF-4DF5-ACEF-824B0A7CF1AE}" type="datetimeFigureOut">
              <a:rPr lang="it-IT" smtClean="0"/>
              <a:t>22/05/2020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9D77094-4273-45BB-82D6-C1FD3CA08A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2701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A472-A1DF-4DF5-ACEF-824B0A7CF1AE}" type="datetimeFigureOut">
              <a:rPr lang="it-IT" smtClean="0"/>
              <a:t>22/05/2020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7094-4273-45BB-82D6-C1FD3CA08A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0175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A472-A1DF-4DF5-ACEF-824B0A7CF1AE}" type="datetimeFigureOut">
              <a:rPr lang="it-IT" smtClean="0"/>
              <a:t>22/05/2020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7094-4273-45BB-82D6-C1FD3CA08A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4294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A472-A1DF-4DF5-ACEF-824B0A7CF1AE}" type="datetimeFigureOut">
              <a:rPr lang="it-IT" smtClean="0"/>
              <a:t>22/05/2020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7094-4273-45BB-82D6-C1FD3CA08A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5722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A472-A1DF-4DF5-ACEF-824B0A7CF1AE}" type="datetimeFigureOut">
              <a:rPr lang="it-IT" smtClean="0"/>
              <a:t>22/05/2020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9D77094-4273-45BB-82D6-C1FD3CA08A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3206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A472-A1DF-4DF5-ACEF-824B0A7CF1AE}" type="datetimeFigureOut">
              <a:rPr lang="it-IT" smtClean="0"/>
              <a:t>22/05/2020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9D77094-4273-45BB-82D6-C1FD3CA08A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6989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A472-A1DF-4DF5-ACEF-824B0A7CF1AE}" type="datetimeFigureOut">
              <a:rPr lang="it-IT" smtClean="0"/>
              <a:t>22/05/2020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9D77094-4273-45BB-82D6-C1FD3CA08A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9259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A472-A1DF-4DF5-ACEF-824B0A7CF1AE}" type="datetimeFigureOut">
              <a:rPr lang="it-IT" smtClean="0"/>
              <a:t>22/05/2020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7094-4273-45BB-82D6-C1FD3CA08A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4995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A472-A1DF-4DF5-ACEF-824B0A7CF1AE}" type="datetimeFigureOut">
              <a:rPr lang="it-IT" smtClean="0"/>
              <a:t>22/05/2020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7094-4273-45BB-82D6-C1FD3CA08A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3717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A472-A1DF-4DF5-ACEF-824B0A7CF1AE}" type="datetimeFigureOut">
              <a:rPr lang="it-IT" smtClean="0"/>
              <a:t>22/05/2020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7094-4273-45BB-82D6-C1FD3CA08A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8443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A472-A1DF-4DF5-ACEF-824B0A7CF1AE}" type="datetimeFigureOut">
              <a:rPr lang="it-IT" smtClean="0"/>
              <a:t>22/05/2020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9D77094-4273-45BB-82D6-C1FD3CA08A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434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6A472-A1DF-4DF5-ACEF-824B0A7CF1AE}" type="datetimeFigureOut">
              <a:rPr lang="it-IT" smtClean="0"/>
              <a:t>22/05/2020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9D77094-4273-45BB-82D6-C1FD3CA08A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937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DC0A48-3B91-4511-B48D-7B18937AF8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it-IT" dirty="0"/>
              <a:t>CHIESA PARROCCHIALE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3CE18E9-2E85-4B1E-B010-1B2CFA47B7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5124660"/>
            <a:ext cx="8915399" cy="462224"/>
          </a:xfrm>
        </p:spPr>
        <p:txBody>
          <a:bodyPr>
            <a:noAutofit/>
          </a:bodyPr>
          <a:lstStyle/>
          <a:p>
            <a:pPr algn="ctr"/>
            <a:r>
              <a:rPr lang="it-IT" sz="5400" dirty="0"/>
              <a:t>SAN VITALE</a:t>
            </a:r>
          </a:p>
        </p:txBody>
      </p:sp>
      <p:pic>
        <p:nvPicPr>
          <p:cNvPr id="4" name="Antonio Vivaldi_ Le quattro stagioni_ L'Autunno">
            <a:hlinkClick r:id="" action="ppaction://media"/>
            <a:extLst>
              <a:ext uri="{FF2B5EF4-FFF2-40B4-BE49-F238E27FC236}">
                <a16:creationId xmlns:a16="http://schemas.microsoft.com/office/drawing/2014/main" id="{01FE33D2-B3AB-40AE-B6DE-FFD3B68181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47675" y="-481466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582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9"/>
    </mc:Choice>
    <mc:Fallback xmlns="">
      <p:transition spd="slow" advTm="3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F4E96A-7A8D-4C25-94EC-0D4521C7F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Da chi è stata fatta la Chiesa?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40EEAC4-51B0-4E83-BA8E-8B5BFD3B9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Questa Chiesa è stata fatta grazie al …..</a:t>
            </a:r>
          </a:p>
          <a:p>
            <a:endParaRPr lang="it-IT" dirty="0"/>
          </a:p>
          <a:p>
            <a:endParaRPr lang="it-IT" dirty="0"/>
          </a:p>
          <a:p>
            <a:r>
              <a:rPr lang="it-IT" sz="4000" dirty="0">
                <a:solidFill>
                  <a:srgbClr val="1B6565"/>
                </a:solidFill>
              </a:rPr>
              <a:t>LIBERO CONTRIBUTO DEI CITTADINI RICCHI E POVERI!!!</a:t>
            </a:r>
          </a:p>
          <a:p>
            <a:r>
              <a:rPr lang="it-IT" sz="4000" dirty="0">
                <a:solidFill>
                  <a:srgbClr val="1B6565"/>
                </a:solidFill>
              </a:rPr>
              <a:t>CHE BELLEZZA!!!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537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88"/>
    </mc:Choice>
    <mc:Fallback xmlns="">
      <p:transition spd="slow" advTm="12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A336C2-1355-46FF-A06B-44201D275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>
                <a:solidFill>
                  <a:schemeClr val="tx1"/>
                </a:solidFill>
              </a:rPr>
              <a:t>L’ALTARE DEL SACRO CUORE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3BF718-EA97-4535-B892-3F23FC20F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1895" y="1342663"/>
            <a:ext cx="9324995" cy="5316638"/>
          </a:xfrm>
        </p:spPr>
        <p:txBody>
          <a:bodyPr/>
          <a:lstStyle/>
          <a:p>
            <a:r>
              <a:rPr lang="it-IT" dirty="0"/>
              <a:t>È stato fatto da Angelo Franco,</a:t>
            </a:r>
          </a:p>
          <a:p>
            <a:r>
              <a:rPr lang="it-IT" dirty="0"/>
              <a:t> L’ALTARE DEL SACRO CUORE      =</a:t>
            </a:r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C0BEA97-18E4-4060-B68B-662EEB43C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912" y="1342663"/>
            <a:ext cx="4198933" cy="5316638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7CC49574-F50C-450F-B722-087C230069D3}"/>
              </a:ext>
            </a:extLst>
          </p:cNvPr>
          <p:cNvSpPr/>
          <p:nvPr/>
        </p:nvSpPr>
        <p:spPr>
          <a:xfrm>
            <a:off x="2123090" y="2975052"/>
            <a:ext cx="47726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767676"/>
                </a:solidFill>
                <a:latin typeface="Arial" panose="020B0604020202020204" pitchFamily="34" charset="0"/>
              </a:rPr>
              <a:t>L'altare del Sacro Cuore</a:t>
            </a:r>
            <a:r>
              <a:rPr lang="it-IT" dirty="0">
                <a:solidFill>
                  <a:srgbClr val="666666"/>
                </a:solidFill>
                <a:latin typeface="Arial" panose="020B0604020202020204" pitchFamily="34" charset="0"/>
              </a:rPr>
              <a:t> di Gesù è stato progettato dall'architetto Mariani e venne realizzato dalla ditta Remuzzi e fu consacrato il 4 novembre 1956.</a:t>
            </a: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229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3"/>
    </mc:Choice>
    <mc:Fallback xmlns="">
      <p:transition spd="slow" advTm="11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FE0462-CE32-4EFC-A339-FDAAC309A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 PER FINIRE…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F3D944-2C74-42AC-BCD8-08B8D1D5F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0629" y="1952264"/>
            <a:ext cx="9313421" cy="4905736"/>
          </a:xfrm>
        </p:spPr>
        <p:txBody>
          <a:bodyPr/>
          <a:lstStyle/>
          <a:p>
            <a:r>
              <a:rPr lang="it-IT" dirty="0"/>
              <a:t>CI SONO DUE RAFFIGURAZIONI:</a:t>
            </a:r>
          </a:p>
          <a:p>
            <a:r>
              <a:rPr lang="it-IT" dirty="0"/>
              <a:t>La prima rappresenta San Giovanni Battista;  (sulla sinistra) (nella foto)</a:t>
            </a:r>
          </a:p>
          <a:p>
            <a:r>
              <a:rPr lang="it-IT" dirty="0"/>
              <a:t>La seconda rappresenta un vescovo              (sulla destra)																																																								</a:t>
            </a:r>
            <a:r>
              <a:rPr lang="it-IT" dirty="0">
                <a:solidFill>
                  <a:srgbClr val="FF0000"/>
                </a:solidFill>
              </a:rPr>
              <a:t>San </a:t>
            </a:r>
            <a:r>
              <a:rPr lang="it-IT">
                <a:solidFill>
                  <a:srgbClr val="FF0000"/>
                </a:solidFill>
              </a:rPr>
              <a:t>Giovanni Battista</a:t>
            </a:r>
            <a:r>
              <a:rPr lang="it-IT" dirty="0"/>
              <a:t>																		   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93834AC-E862-4D55-BD55-DBB220F09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702" y="3232099"/>
            <a:ext cx="3846652" cy="33036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248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9"/>
    </mc:Choice>
    <mc:Fallback xmlns="">
      <p:transition spd="slow" advTm="18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9E4FB1-C096-4DCE-8398-A0CC3B225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449" y="379439"/>
            <a:ext cx="10515600" cy="1325563"/>
          </a:xfrm>
        </p:spPr>
        <p:txBody>
          <a:bodyPr/>
          <a:lstStyle/>
          <a:p>
            <a:r>
              <a:rPr lang="it-IT" dirty="0"/>
              <a:t>TEMPO LONTANO, LUOGO VICINO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F487C9-955A-4E44-9F1E-EB95DF582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Una volta proprio qui a Ceggia c’erano gli stessi principi che avevano i Benedettini.</a:t>
            </a:r>
          </a:p>
          <a:p>
            <a:pPr marL="0" indent="0">
              <a:buNone/>
            </a:pPr>
            <a:endParaRPr lang="it-IT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it-IT" dirty="0">
                <a:solidFill>
                  <a:srgbClr val="C00000"/>
                </a:solidFill>
              </a:rPr>
              <a:t>ORA</a:t>
            </a:r>
            <a:r>
              <a:rPr lang="it-IT" dirty="0">
                <a:solidFill>
                  <a:srgbClr val="FF0000"/>
                </a:solidFill>
              </a:rPr>
              <a:t> ET </a:t>
            </a:r>
            <a:r>
              <a:rPr lang="it-IT" dirty="0">
                <a:solidFill>
                  <a:srgbClr val="FFC000"/>
                </a:solidFill>
              </a:rPr>
              <a:t>LABORA</a:t>
            </a:r>
          </a:p>
          <a:p>
            <a:endParaRPr lang="it-IT" dirty="0"/>
          </a:p>
          <a:p>
            <a:pPr marL="0" indent="0">
              <a:buNone/>
            </a:pPr>
            <a:r>
              <a:rPr lang="it-IT" dirty="0"/>
              <a:t>I ciliensi infatti dovevano </a:t>
            </a:r>
            <a:r>
              <a:rPr lang="it-IT" dirty="0">
                <a:solidFill>
                  <a:srgbClr val="C00000"/>
                </a:solidFill>
              </a:rPr>
              <a:t>PREGARE </a:t>
            </a:r>
            <a:r>
              <a:rPr lang="it-IT" dirty="0">
                <a:solidFill>
                  <a:srgbClr val="FF0000"/>
                </a:solidFill>
              </a:rPr>
              <a:t>E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>
                <a:solidFill>
                  <a:srgbClr val="FFC000"/>
                </a:solidFill>
              </a:rPr>
              <a:t>LAVORARE</a:t>
            </a:r>
          </a:p>
          <a:p>
            <a:pPr marL="0" indent="0">
              <a:buNone/>
            </a:pPr>
            <a:endParaRPr lang="it-IT" dirty="0">
              <a:solidFill>
                <a:srgbClr val="FFC000"/>
              </a:solidFill>
            </a:endParaRPr>
          </a:p>
          <a:p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207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4"/>
    </mc:Choice>
    <mc:Fallback xmlns="">
      <p:transition spd="slow" advTm="9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FC65ED-2231-4502-B2AD-C571BAE15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968"/>
            <a:ext cx="10515600" cy="1325563"/>
          </a:xfrm>
        </p:spPr>
        <p:txBody>
          <a:bodyPr/>
          <a:lstStyle/>
          <a:p>
            <a:r>
              <a:rPr lang="it-IT" dirty="0"/>
              <a:t>LA CHIESA PARROCCHIALE E IL SUO INTERNO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CDA983-C262-47E1-A926-8CC5BE67D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246507"/>
          </a:xfrm>
        </p:spPr>
        <p:txBody>
          <a:bodyPr/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L’opera più importante che si trova all’interno della Chiesa è 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Un affresco del 1793 dipinto da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CANAL</a:t>
            </a:r>
          </a:p>
          <a:p>
            <a:pPr marL="0" indent="0">
              <a:buNone/>
            </a:pPr>
            <a:r>
              <a:rPr lang="it-IT" dirty="0"/>
              <a:t>																																																																																																							Antonio Canal.</a:t>
            </a:r>
          </a:p>
          <a:p>
            <a:pPr marL="0" indent="0">
              <a:buNone/>
            </a:pPr>
            <a:r>
              <a:rPr lang="it-IT" dirty="0"/>
              <a:t>														è stato un pittore e incisore																italiano, cittadino della Repubblica														di Venezia, noto soprattutto come														VEDUTISTA (pittore di vedute)</a:t>
            </a:r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25F3957-FEB3-4A6B-9B90-5D155811E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197" y="3160987"/>
            <a:ext cx="2450592" cy="30540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733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0"/>
    </mc:Choice>
    <mc:Fallback xmlns="">
      <p:transition spd="slow" advTm="10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90E046-4733-4851-BC49-107672404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CHIESA SI AMPLIA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E69F914-94A4-4DDF-9570-07706FA37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476" y="1747804"/>
            <a:ext cx="1081942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La Chiesa che vediamo adesso è stata costruita nel 1700, </a:t>
            </a:r>
          </a:p>
          <a:p>
            <a:pPr marL="0" indent="0">
              <a:buNone/>
            </a:pPr>
            <a:r>
              <a:rPr lang="it-IT" dirty="0"/>
              <a:t>Sostituendosi a una più antica.</a:t>
            </a:r>
          </a:p>
          <a:p>
            <a:pPr marL="0" indent="0">
              <a:buNone/>
            </a:pPr>
            <a:r>
              <a:rPr lang="it-IT" dirty="0"/>
              <a:t>Nel 1871 venne ampliata e il 4 maggio del 1873 è stata</a:t>
            </a:r>
          </a:p>
          <a:p>
            <a:pPr marL="0" indent="0">
              <a:buNone/>
            </a:pPr>
            <a:r>
              <a:rPr lang="it-IT" dirty="0"/>
              <a:t>Consacrata dal vescovo M. </a:t>
            </a:r>
            <a:r>
              <a:rPr lang="it-IT" dirty="0" err="1"/>
              <a:t>Cavriani</a:t>
            </a:r>
            <a:r>
              <a:rPr lang="it-IT" dirty="0"/>
              <a:t>.</a:t>
            </a:r>
          </a:p>
          <a:p>
            <a:pPr marL="0" indent="0">
              <a:buNone/>
            </a:pPr>
            <a:r>
              <a:rPr lang="it-IT" dirty="0"/>
              <a:t>Nel 1906 vennero aggiunte le due navate laterali e nel</a:t>
            </a:r>
          </a:p>
          <a:p>
            <a:pPr marL="0" indent="0">
              <a:buNone/>
            </a:pPr>
            <a:r>
              <a:rPr lang="it-IT" dirty="0"/>
              <a:t>1920 fu restaurata a causa dei bombardamenti della</a:t>
            </a:r>
          </a:p>
          <a:p>
            <a:pPr marL="0" indent="0">
              <a:buNone/>
            </a:pPr>
            <a:r>
              <a:rPr lang="it-IT" dirty="0"/>
              <a:t>Prima Guerra Mondiale.                                                                												 																																														   	 Ecco la chiesa parrocchiale dall’esterno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4E1CAB7-8E1F-4B1A-98F3-AE0E6CAB7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122" y="2524440"/>
            <a:ext cx="2708477" cy="35076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319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7"/>
    </mc:Choice>
    <mc:Fallback xmlns="">
      <p:transition spd="slow" advTm="10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F47BB0-5F51-4D2E-981A-DE41C91F8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 ALTARE DEI SANTI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8197F93-483D-4783-A533-8EF65160F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056" y="2133600"/>
            <a:ext cx="11399044" cy="4610582"/>
          </a:xfrm>
        </p:spPr>
        <p:txBody>
          <a:bodyPr/>
          <a:lstStyle/>
          <a:p>
            <a:r>
              <a:rPr lang="it-IT" dirty="0"/>
              <a:t>Qui ci sono raffigurati San Pietro, con le chiavi in mano; e San Paolo (che in seguito fu decapitato																									 																															 San Pietro (a sinistra)  																							       																								e																																															 San Paolo 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048C5B2-FBD8-4C38-9321-F133D732D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49" y="2634017"/>
            <a:ext cx="2894951" cy="403725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D2D46BE-76A8-4B0B-93FB-29FDA9CE7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861" y="2545276"/>
            <a:ext cx="3903723" cy="40372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53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44"/>
    </mc:Choice>
    <mc:Fallback xmlns="">
      <p:transition spd="slow" advTm="11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3DEA10-0978-441F-9711-09B2BA089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RAFFIGURAZIONE DEL BATTESIMO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1B838F-7B05-4FDC-872C-F13B8AF4E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L’ autore di questo quadro è Antonio de Favaro</a:t>
            </a:r>
          </a:p>
          <a:p>
            <a:r>
              <a:rPr lang="it-IT" dirty="0"/>
              <a:t>Qui viene riportata una RAFFIGURAZIONE DEL BATTESIMO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C975B18-8372-465E-BE32-6E989104E2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454" y="2901387"/>
            <a:ext cx="5571678" cy="36802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987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470">
        <p:split orient="vert"/>
      </p:transition>
    </mc:Choice>
    <mc:Fallback xmlns="">
      <p:transition spd="slow" advTm="1347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1FA9CE-F36E-424A-9AEB-CC0CC1CBC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6940" y="718178"/>
            <a:ext cx="8911687" cy="1280890"/>
          </a:xfrm>
        </p:spPr>
        <p:txBody>
          <a:bodyPr/>
          <a:lstStyle/>
          <a:p>
            <a:r>
              <a:rPr lang="it-IT" dirty="0"/>
              <a:t>LE CROCI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FC253D6-B830-4EDF-81AF-4BB9D1AEE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8004" y="2133600"/>
            <a:ext cx="9151717" cy="4602866"/>
          </a:xfrm>
        </p:spPr>
        <p:txBody>
          <a:bodyPr/>
          <a:lstStyle/>
          <a:p>
            <a:r>
              <a:rPr lang="it-IT" dirty="0"/>
              <a:t>In questa splendida chiesa si trovano inoltre delle croci ad esempio:</a:t>
            </a:r>
          </a:p>
          <a:p>
            <a:r>
              <a:rPr lang="it-IT" dirty="0">
                <a:solidFill>
                  <a:schemeClr val="bg2">
                    <a:lumMod val="50000"/>
                  </a:schemeClr>
                </a:solidFill>
              </a:rPr>
              <a:t>Una raffigura il cuore di Gesù trafitto;</a:t>
            </a:r>
          </a:p>
          <a:p>
            <a:r>
              <a:rPr lang="it-IT" dirty="0">
                <a:solidFill>
                  <a:srgbClr val="00B050"/>
                </a:solidFill>
              </a:rPr>
              <a:t>Un’altra invece raffigura il cuore di Maria trafitto</a:t>
            </a:r>
            <a:r>
              <a:rPr lang="it-IT" dirty="0"/>
              <a:t>.																															 Il c   il cuore di Gesù trafitto</a:t>
            </a:r>
          </a:p>
          <a:p>
            <a:pPr marL="0" indent="0">
              <a:buNone/>
            </a:pPr>
            <a:r>
              <a:rPr lang="it-IT" dirty="0"/>
              <a:t>																												e																																				                   quello di Maria						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11A22F6-FB57-480E-ACDD-A1063AD85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068" y="3315921"/>
            <a:ext cx="2650602" cy="27813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7DCEB91-5952-41D9-83D1-17706EDFF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450" y="3315921"/>
            <a:ext cx="2782162" cy="28239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618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03"/>
    </mc:Choice>
    <mc:Fallback xmlns="">
      <p:transition spd="slow" advTm="14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2589BE-DD19-4D0E-B284-EA579213D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ALTRI QUADRI E AFFRESCHI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422342-B323-457F-96F2-CA1569C95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dirty="0">
                <a:solidFill>
                  <a:srgbClr val="FF0000"/>
                </a:solidFill>
              </a:rPr>
              <a:t>In questa Chiesa ci sono inoltre</a:t>
            </a:r>
            <a:r>
              <a:rPr lang="it-IT" dirty="0"/>
              <a:t>:</a:t>
            </a:r>
          </a:p>
          <a:p>
            <a:r>
              <a:rPr lang="it-IT" sz="2400" dirty="0">
                <a:solidFill>
                  <a:schemeClr val="bg2">
                    <a:lumMod val="50000"/>
                  </a:schemeClr>
                </a:solidFill>
              </a:rPr>
              <a:t>Un affresco fatto da Emilio </a:t>
            </a:r>
            <a:r>
              <a:rPr lang="it-IT" sz="2400" dirty="0" err="1">
                <a:solidFill>
                  <a:schemeClr val="bg2">
                    <a:lumMod val="50000"/>
                  </a:schemeClr>
                </a:solidFill>
              </a:rPr>
              <a:t>Paggiolo</a:t>
            </a:r>
            <a:r>
              <a:rPr lang="it-IT" dirty="0"/>
              <a:t>;</a:t>
            </a:r>
          </a:p>
          <a:p>
            <a:r>
              <a:rPr lang="it-IT" sz="2400" dirty="0">
                <a:solidFill>
                  <a:srgbClr val="00B0F0"/>
                </a:solidFill>
              </a:rPr>
              <a:t>L’altare di Sant’Antonio, di Santa Caterina e di San Giuseppe</a:t>
            </a:r>
            <a:r>
              <a:rPr lang="it-IT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049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79"/>
    </mc:Choice>
    <mc:Fallback xmlns="">
      <p:transition spd="slow" advTm="9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9CEBF5-B674-4964-994C-D0E076D06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223779"/>
            <a:ext cx="8911687" cy="1681221"/>
          </a:xfrm>
        </p:spPr>
        <p:txBody>
          <a:bodyPr/>
          <a:lstStyle/>
          <a:p>
            <a:r>
              <a:rPr lang="it-IT" dirty="0"/>
              <a:t>ALTRA </a:t>
            </a:r>
            <a:r>
              <a:rPr lang="it-IT" dirty="0" err="1"/>
              <a:t>CURIOSITà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856E18-F631-4D97-AC0E-570892D1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871959"/>
            <a:ext cx="9537198" cy="5949387"/>
          </a:xfrm>
        </p:spPr>
        <p:txBody>
          <a:bodyPr/>
          <a:lstStyle/>
          <a:p>
            <a:r>
              <a:rPr lang="it-IT" dirty="0"/>
              <a:t>I simboli di Sant’Antonio sono: </a:t>
            </a:r>
          </a:p>
          <a:p>
            <a:r>
              <a:rPr lang="it-IT" dirty="0"/>
              <a:t>Il giglio</a:t>
            </a:r>
          </a:p>
          <a:p>
            <a:r>
              <a:rPr lang="it-IT" dirty="0"/>
              <a:t>Il libro</a:t>
            </a:r>
          </a:p>
          <a:p>
            <a:r>
              <a:rPr lang="it-IT" dirty="0"/>
              <a:t>Il bambino Gesù																																																																																																																																																																																				     Sant’Antonio con i 																																		            suoi simboli																									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4260933-D45F-4DC8-BFAD-1B29E5CEC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516" y="946778"/>
            <a:ext cx="4890611" cy="568744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BCC84DD-F275-4481-B330-728F08DC9C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812" y="3755020"/>
            <a:ext cx="2097249" cy="28792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483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58"/>
    </mc:Choice>
    <mc:Fallback xmlns="">
      <p:transition spd="slow" advTm="11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2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6|4.6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5.6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5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9|2.6"/>
</p:tagLst>
</file>

<file path=ppt/theme/theme1.xml><?xml version="1.0" encoding="utf-8"?>
<a:theme xmlns:a="http://schemas.openxmlformats.org/drawingml/2006/main" name="Filo">
  <a:themeElements>
    <a:clrScheme name="Fil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Fil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il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204</TotalTime>
  <Words>1200</Words>
  <Application>Microsoft Office PowerPoint</Application>
  <PresentationFormat>Widescreen</PresentationFormat>
  <Paragraphs>54</Paragraphs>
  <Slides>12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6" baseType="lpstr">
      <vt:lpstr>Arial</vt:lpstr>
      <vt:lpstr>Century Gothic</vt:lpstr>
      <vt:lpstr>Wingdings 3</vt:lpstr>
      <vt:lpstr>Filo</vt:lpstr>
      <vt:lpstr>CHIESA PARROCCHIALE</vt:lpstr>
      <vt:lpstr>TEMPO LONTANO, LUOGO VICINO</vt:lpstr>
      <vt:lpstr>LA CHIESA PARROCCHIALE E IL SUO INTERNO</vt:lpstr>
      <vt:lpstr>LA CHIESA SI AMPLIA</vt:lpstr>
      <vt:lpstr>L’ ALTARE DEI SANTI</vt:lpstr>
      <vt:lpstr>RAFFIGURAZIONE DEL BATTESIMO</vt:lpstr>
      <vt:lpstr>LE CROCI</vt:lpstr>
      <vt:lpstr>ALTRI QUADRI E AFFRESCHI</vt:lpstr>
      <vt:lpstr>ALTRA CURIOSITà</vt:lpstr>
      <vt:lpstr>Da chi è stata fatta la Chiesa?</vt:lpstr>
      <vt:lpstr>L’ALTARE DEL SACRO CUORE</vt:lpstr>
      <vt:lpstr>E PER FINIRE…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CHIESA BRAGADIN</dc:title>
  <dc:creator>cesch</dc:creator>
  <cp:lastModifiedBy> </cp:lastModifiedBy>
  <cp:revision>59</cp:revision>
  <dcterms:created xsi:type="dcterms:W3CDTF">2020-05-20T14:23:18Z</dcterms:created>
  <dcterms:modified xsi:type="dcterms:W3CDTF">2020-05-22T12:05:34Z</dcterms:modified>
</cp:coreProperties>
</file>